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08" r:id="rId2"/>
  </p:sldMasterIdLst>
  <p:notesMasterIdLst>
    <p:notesMasterId r:id="rId6"/>
  </p:notesMasterIdLst>
  <p:sldIdLst>
    <p:sldId id="256" r:id="rId3"/>
    <p:sldId id="260" r:id="rId4"/>
    <p:sldId id="258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7" autoAdjust="0"/>
    <p:restoredTop sz="90929"/>
  </p:normalViewPr>
  <p:slideViewPr>
    <p:cSldViewPr>
      <p:cViewPr varScale="1">
        <p:scale>
          <a:sx n="76" d="100"/>
          <a:sy n="76" d="100"/>
        </p:scale>
        <p:origin x="6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3324534-AD00-455E-B5E7-FDC5688F7F22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4577123-A003-45AE-9493-AFFFA6CEAB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7100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0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03849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36176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286672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12405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1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2865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H610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罪惡途中多年流蕩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(1/3)</a:t>
            </a:r>
            <a:endParaRPr lang="en-US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7429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罪惡途中多年流蕩，我魂被罪摧殘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等到基督來我心房，祂愛將我裹纏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我救主，何榮耀！從前瞎眼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哈利路亞，今看見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從前瞎眼，今看見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61699"/>
            <a:ext cx="9144000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因我盲眼被主開啟，我得見祂榮顏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祂愛向我所顯美麗，我口難述半點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我救主，何榮耀！從前瞎眼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哈利路亞，今看見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從前瞎眼，今看見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61699"/>
            <a:ext cx="9144000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寶貝救主是我所倚，使我凡事得勝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我的救主，無人能比，祂是我愛、我命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我救主，何榮耀！從前瞎眼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哈利路亞，今看見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我救主，何榮耀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從前瞎眼，今看見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</TotalTime>
  <Words>106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H610  罪惡途中多年流蕩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H610 罪惡途中多年流蕩</dc:title>
  <dc:subject>Hymnary 聖徒詩歌</dc:subject>
  <dc:creator>LIU</dc:creator>
  <cp:lastModifiedBy>Timothy Liang</cp:lastModifiedBy>
  <cp:revision>15</cp:revision>
  <dcterms:created xsi:type="dcterms:W3CDTF">2001-06-25T21:10:07Z</dcterms:created>
  <dcterms:modified xsi:type="dcterms:W3CDTF">2017-08-06T15:22:56Z</dcterms:modified>
</cp:coreProperties>
</file>